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89" r:id="rId2"/>
    <p:sldId id="307" r:id="rId3"/>
    <p:sldId id="376" r:id="rId4"/>
    <p:sldId id="369" r:id="rId5"/>
    <p:sldId id="379" r:id="rId6"/>
    <p:sldId id="311" r:id="rId7"/>
    <p:sldId id="308" r:id="rId8"/>
    <p:sldId id="382" r:id="rId9"/>
    <p:sldId id="384" r:id="rId10"/>
    <p:sldId id="385" r:id="rId11"/>
    <p:sldId id="386" r:id="rId12"/>
    <p:sldId id="380" r:id="rId13"/>
    <p:sldId id="368" r:id="rId14"/>
    <p:sldId id="313" r:id="rId15"/>
    <p:sldId id="312" r:id="rId16"/>
    <p:sldId id="358" r:id="rId17"/>
    <p:sldId id="398" r:id="rId18"/>
    <p:sldId id="371" r:id="rId19"/>
    <p:sldId id="360" r:id="rId20"/>
    <p:sldId id="328" r:id="rId21"/>
    <p:sldId id="359" r:id="rId22"/>
    <p:sldId id="363" r:id="rId23"/>
    <p:sldId id="364" r:id="rId24"/>
    <p:sldId id="361" r:id="rId25"/>
    <p:sldId id="365" r:id="rId26"/>
    <p:sldId id="314" r:id="rId27"/>
    <p:sldId id="395" r:id="rId28"/>
    <p:sldId id="324" r:id="rId29"/>
    <p:sldId id="362" r:id="rId30"/>
    <p:sldId id="257" r:id="rId31"/>
    <p:sldId id="326" r:id="rId32"/>
    <p:sldId id="387" r:id="rId33"/>
    <p:sldId id="372" r:id="rId34"/>
    <p:sldId id="373" r:id="rId35"/>
    <p:sldId id="350" r:id="rId36"/>
    <p:sldId id="377" r:id="rId37"/>
    <p:sldId id="378" r:id="rId38"/>
    <p:sldId id="352" r:id="rId39"/>
    <p:sldId id="355" r:id="rId40"/>
    <p:sldId id="3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66"/>
    <a:srgbClr val="0000FF"/>
    <a:srgbClr val="0066FF"/>
    <a:srgbClr val="FFFFFF"/>
    <a:srgbClr val="00CC00"/>
    <a:srgbClr val="FF00FF"/>
    <a:srgbClr val="FFFF66"/>
    <a:srgbClr val="CC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6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18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755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33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470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34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13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0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3505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14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296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6391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520134"/>
      </p:ext>
    </p:extLst>
  </p:cSld>
  <p:clrMapOvr>
    <a:masterClrMapping/>
  </p:clrMapOvr>
  <p:transition spd="slow" advTm="2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27" y="927099"/>
            <a:ext cx="8458229" cy="7098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468" y="2489200"/>
            <a:ext cx="8462433" cy="353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98617" y="6365875"/>
            <a:ext cx="1320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7400" y="6365875"/>
            <a:ext cx="514773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38318" y="295275"/>
            <a:ext cx="1054100" cy="768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6C138D1-77F9-466A-A630-8FDD6EF59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70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5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0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868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042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732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46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304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642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1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&#7918;%20LI&#7878;U%20DESTOP\GI&#193;O%20&#193;N\DONG%20CHI\Love%20Is%20Blue%20-%20Various%20Artists.mp3" TargetMode="Externa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1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42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0.png"/><Relationship Id="rId5" Type="http://schemas.openxmlformats.org/officeDocument/2006/relationships/image" Target="../media/image22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2.bp.blogspot.com/-nPhs_ddkc-g/T75CYYComAI/AAAAAAAAafk/PxOhzWjB2fc/s1600/0017.gif" TargetMode="External"/><Relationship Id="rId5" Type="http://schemas.openxmlformats.org/officeDocument/2006/relationships/image" Target="../media/image55.gi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emf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9.png"/><Relationship Id="rId11" Type="http://schemas.openxmlformats.org/officeDocument/2006/relationships/image" Target="../media/image13.png"/><Relationship Id="rId5" Type="http://schemas.openxmlformats.org/officeDocument/2006/relationships/image" Target="../media/image45.png"/><Relationship Id="rId10" Type="http://schemas.openxmlformats.org/officeDocument/2006/relationships/image" Target="../media/image61.emf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13.png"/><Relationship Id="rId4" Type="http://schemas.openxmlformats.org/officeDocument/2006/relationships/image" Target="../media/image45.png"/><Relationship Id="rId9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NEN CHIM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31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" y="1158875"/>
            <a:ext cx="20277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4" descr="!dk8_1l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0" y="4614863"/>
            <a:ext cx="181398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" y="3633789"/>
            <a:ext cx="1828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33" y="3429000"/>
            <a:ext cx="1930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2" descr="HOLLY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52400"/>
            <a:ext cx="10769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3" descr="HOLLY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6967" y="5373688"/>
            <a:ext cx="10769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 rot="185743">
            <a:off x="1788223" y="978364"/>
            <a:ext cx="8969700" cy="22576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các thầy cô </a:t>
            </a:r>
          </a:p>
          <a:p>
            <a:pPr algn="ctr">
              <a:defRPr/>
            </a:pPr>
            <a:r>
              <a:rPr lang="vi-VN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đến dự giờ t</a:t>
            </a:r>
            <a:r>
              <a:rPr lang="en-US" sz="3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hao</a:t>
            </a:r>
            <a:r>
              <a:rPr 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giảng</a:t>
            </a:r>
            <a:r>
              <a:rPr 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vi-VN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r>
              <a:rPr lang="vi-VN" sz="3200" kern="10" baseline="3000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endParaRPr 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Love Is Blue - Various Artis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5210175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634067" y="4868863"/>
            <a:ext cx="8837084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chemeClr val="bg1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6"/>
                </a:solidFill>
                <a:latin typeface="Times New Roman" pitchFamily="18" charset="0"/>
              </a:rPr>
              <a:t>GV:</a:t>
            </a:r>
            <a:r>
              <a:rPr lang="en-US" sz="3600" b="1" dirty="0">
                <a:solidFill>
                  <a:srgbClr val="0000F6"/>
                </a:solidFill>
                <a:latin typeface=".VnAristote" pitchFamily="34" charset="0"/>
              </a:rPr>
              <a:t> </a:t>
            </a:r>
            <a:r>
              <a:rPr lang="en-US" sz="3600" b="1" dirty="0" err="1">
                <a:solidFill>
                  <a:srgbClr val="0000F6"/>
                </a:solidFill>
                <a:latin typeface="Times New Roman" pitchFamily="18" charset="0"/>
              </a:rPr>
              <a:t>Huỳnh</a:t>
            </a:r>
            <a:r>
              <a:rPr lang="en-US" sz="3600" b="1" dirty="0">
                <a:solidFill>
                  <a:srgbClr val="0000F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6"/>
                </a:solidFill>
                <a:latin typeface="Times New Roman" pitchFamily="18" charset="0"/>
              </a:rPr>
              <a:t>Ngọc</a:t>
            </a:r>
            <a:r>
              <a:rPr lang="en-US" sz="3600" b="1" dirty="0">
                <a:solidFill>
                  <a:srgbClr val="0000F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6"/>
                </a:solidFill>
                <a:latin typeface="Times New Roman" pitchFamily="18" charset="0"/>
              </a:rPr>
              <a:t>Bích</a:t>
            </a:r>
            <a:r>
              <a:rPr lang="en-US" sz="3600" b="1" dirty="0">
                <a:solidFill>
                  <a:srgbClr val="0000F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6"/>
                </a:solidFill>
                <a:latin typeface="Times New Roman" pitchFamily="18" charset="0"/>
              </a:rPr>
              <a:t>Phượng</a:t>
            </a:r>
            <a:endParaRPr lang="en-US" sz="3600" b="1" dirty="0">
              <a:solidFill>
                <a:srgbClr val="0000F6"/>
              </a:solidFill>
              <a:latin typeface="Times New Roman" pitchFamily="18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672167" y="3776664"/>
            <a:ext cx="8837084" cy="7064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chemeClr val="bg1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</a:rPr>
              <a:t>GIÁO ÁN NGỮ VĂN </a:t>
            </a:r>
            <a:r>
              <a:rPr lang="vi-VN" sz="4000" b="1" dirty="0" smtClean="0">
                <a:solidFill>
                  <a:srgbClr val="7030A0"/>
                </a:solidFill>
                <a:latin typeface="Times New Roman" pitchFamily="18" charset="0"/>
              </a:rPr>
              <a:t>7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767" y="3057099"/>
            <a:ext cx="1356878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4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6621 C 0.01493 0.06435 0.01511 0.0625 0.00695 0.0588 C 0.00174 0.04861 0.00712 0.05671 -3.33333E-6 0.05139 C -0.00295 0.04931 -0.00833 0.04398 -0.00833 0.04421 C -0.01215 0.03611 -0.02083 0.03033 -0.02777 0.02732 C -0.03368 0.01551 -0.02639 0.02732 -0.0375 0.01991 C -0.04166 0.01713 -0.04479 0.01227 -0.04861 0.0088 C -0.04948 0.00695 -0.05017 0.00486 -0.05139 0.00324 C -0.0526 0.00162 -0.05451 0.00139 -0.05555 -0.00046 C -0.06319 -0.01319 -0.04913 0.00093 -0.06111 -0.00972 C -0.06336 -0.02454 -0.06441 -0.03889 -0.06527 -0.05417 C -0.06371 -0.06296 -0.06128 -0.07129 -0.05972 -0.08009 C -0.0592 -0.08264 -0.05955 -0.08542 -0.05833 -0.0875 C -0.05746 -0.08912 -0.05555 -0.08866 -0.05416 -0.08935 C -0.05069 -0.10347 -0.04253 -0.11597 -0.03472 -0.12639 C -0.03298 -0.1287 -0.01944 -0.13495 -0.01805 -0.13565 C -0.01666 -0.13634 -0.01389 -0.1375 -0.01389 -0.13727 C -0.00642 -0.1368 0.00105 -0.13704 0.00834 -0.13565 C 0.01841 -0.13379 0.02952 -0.1243 0.0375 -0.11713 C 0.04445 -0.11088 0.05261 -0.10463 0.05556 -0.09305 C 0.05782 -0.08426 0.05938 -0.07176 0.0625 -0.06342 C 0.06528 -0.05602 0.06754 -0.04907 0.06945 -0.0412 C 0.07153 -0.0331 0.07292 -0.02523 0.075 -0.01713 C 0.07552 -0.01528 0.07639 -0.01157 0.07639 -0.01134 C 0.07691 -0.00231 0.07674 0.00695 0.07778 0.01621 C 0.07813 0.02014 0.08056 0.02732 0.08056 0.02755 C 0.07969 0.02917 0.07813 0.03079 0.07778 0.03287 C 0.07761 0.03472 0.07882 0.03658 0.07917 0.03843 C 0.08039 0.0463 0.08091 0.0544 0.08195 0.0625 C 0.08021 0.06945 0.0823 0.07222 0.08056 0.07917 C 0.08334 0.09028 0.08559 0.10394 0.09306 0.11065 C 0.09584 0.12153 0.09236 0.11158 0.09861 0.11991 C 0.10504 0.12847 0.09688 0.12384 0.10695 0.12732 C 0.10955 0.13079 0.11268 0.1331 0.11528 0.13658 C 0.1165 0.1382 0.11684 0.14051 0.11806 0.14213 C 0.12049 0.14537 0.125 0.14746 0.12778 0.14954 C 0.13629 0.15648 0.14601 0.16412 0.15417 0.17176 C 0.16077 0.17801 0.16684 0.18472 0.175 0.18843 C 0.18368 0.19699 0.19393 0.20046 0.20417 0.20509 C 0.21841 0.21134 0.2323 0.21898 0.24723 0.22176 C 0.26789 0.23102 0.28941 0.23982 0.31111 0.24398 C 0.33004 0.25232 0.34966 0.25602 0.36945 0.2588 C 0.38872 0.26898 0.41389 0.26713 0.43334 0.26806 C 0.44653 0.27246 0.46007 0.27408 0.47361 0.27546 C 0.48351 0.28079 0.49358 0.28125 0.50417 0.28287 C 0.53681 0.29375 0.5757 0.2875 0.60834 0.28658 C 0.62743 0.27801 0.6467 0.27014 0.66667 0.26621 C 0.67414 0.26482 0.68889 0.2625 0.68889 0.26273 C 0.70816 0.25394 0.72535 0.25093 0.74584 0.24954 C 0.75417 0.24676 0.74966 0.24838 0.75973 0.24398 C 0.76424 0.2419 0.76771 0.23681 0.77223 0.23472 C 0.7757 0.2206 0.78403 0.20996 0.7875 0.19583 C 0.78559 0.18796 0.78802 0.17963 0.79028 0.17176 C 0.79566 0.15301 0.80295 0.13796 0.80973 0.11991 C 0.81198 0.11389 0.81528 0.1088 0.81806 0.10324 C 0.81962 0.1 0.81997 0.09583 0.82084 0.09213 C 0.82136 0.09028 0.82223 0.08658 0.82223 0.08681 C 0.82327 0.07616 0.82657 0.06736 0.82223 0.0588 C 0.82327 0.04861 0.82448 0.0375 0.82639 0.02732 C 0.82709 0.02361 0.8283 0.01991 0.82917 0.01621 C 0.82969 0.01435 0.83056 0.01065 0.83056 0.01088 C 0.82813 0.00116 0.83195 -0.00972 0.83473 -0.01898 C 0.83403 -0.04722 0.8415 -0.07106 0.82778 -0.08935 C 0.82535 -0.0993 0.82414 -0.10903 0.82223 -0.11898 C 0.82153 -0.12268 0.81945 -0.13009 0.81945 -0.12986 C 0.81893 -0.13495 0.81858 -0.15023 0.81389 -0.15417 C 0.81389 -0.15393 0.80348 -0.15879 0.80139 -0.15972 C 0.8 -0.16042 0.79723 -0.16157 0.79723 -0.16134 C 0.78473 -0.15741 0.78976 -0.15949 0.78195 -0.15602 C 0.77761 -0.15023 0.77223 -0.14676 0.76806 -0.1412 C 0.76268 -0.13403 0.76459 -0.13356 0.76111 -0.12454 C 0.75851 -0.11736 0.75226 -0.11088 0.74861 -0.10602 C 0.74358 -0.0993 0.74289 -0.08889 0.74028 -0.08009 C 0.73924 -0.07685 0.73716 -0.07407 0.73611 -0.07083 C 0.73316 -0.06227 0.73299 -0.05463 0.72917 -0.04676 C 0.72691 -0.03472 0.7224 -0.00787 0.71667 0.00139 C 0.71459 0.00463 0.71111 0.00579 0.70834 0.00695 C 0.70382 0.01597 0.69532 0.01875 0.6875 0.02176 C 0.68334 0.02546 0.67917 0.02917 0.675 0.03287 C 0.67361 0.03403 0.67084 0.03658 0.67084 0.03681 C 0.66997 0.03843 0.66875 0.04005 0.66806 0.04213 C 0.66736 0.04398 0.66771 0.0463 0.66667 0.04769 C 0.66181 0.05417 0.65278 0.06134 0.64584 0.06435 C 0.64358 0.07361 0.64584 0.06921 0.63611 0.07361 C 0.63473 0.07431 0.63195 0.07546 0.63195 0.0757 C 0.61667 0.06875 0.63976 0.0794 0.62361 0.06991 C 0.61598 0.06528 0.6158 0.0669 0.60834 0.06435 C 0.59879 0.06111 0.59028 0.05695 0.58056 0.05509 C 0.56632 0.04884 0.55382 0.03912 0.53889 0.03658 C 0.52986 0.02847 0.54028 0.03658 0.52361 0.03102 C 0.52153 0.03033 0.52014 0.02801 0.51806 0.02732 C 0.51441 0.02616 0.51059 0.02616 0.50695 0.02546 C 0.49549 0.02037 0.50157 0.02222 0.48889 0.01991 C 0.47865 0.01528 0.46615 0.02014 0.45556 0.02176 C 0.44688 0.0257 0.43785 0.02894 0.42917 0.03287 C 0.42257 0.04607 0.42448 0.03958 0.42223 0.05139 C 0.42257 0.05463 0.42309 0.06551 0.425 0.06991 C 0.429 0.0794 0.43473 0.08496 0.43889 0.09398 C 0.44254 0.10185 0.43976 0.10116 0.44584 0.10509 C 0.45764 0.11296 0.47466 0.11458 0.4875 0.11621 C 0.50764 0.12222 0.52657 0.13171 0.54723 0.13472 C 0.60608 0.13357 0.66493 0.13426 0.72361 0.13102 C 0.73664 0.13033 0.75764 0.11921 0.77084 0.11621 C 0.77778 0.11158 0.77674 0.1081 0.78334 0.10509 C 0.78941 0.09306 0.79028 0.07847 0.79584 0.06621 C 0.79705 0.05857 0.79809 0.05139 0.8 0.04398 C 0.80139 0.0294 0.80122 0.02732 0.80417 0.0125 C 0.80486 0.0088 0.80695 0.00139 0.80695 0.00162 C 0.80747 -0.06898 0.80764 -0.13935 0.80834 -0.20972 C 0.80868 -0.23449 0.80695 -0.25972 0.81528 -0.28194 C 0.81719 -0.30833 0.81476 -0.29213 0.81945 -0.30972 C 0.82101 -0.31528 0.82361 -0.32639 0.82361 -0.32616 C 0.81771 -0.38079 0.82379 -0.32014 0.82084 -0.45972 C 0.82066 -0.46643 0.81806 -0.47824 0.81528 -0.48379 C 0.81129 -0.49167 0.80677 -0.49792 0.80278 -0.50602 C 0.80018 -0.51111 0.79427 -0.51065 0.79028 -0.51342 C 0.78889 -0.51597 0.78785 -0.51875 0.78611 -0.52083 C 0.78507 -0.52199 0.78299 -0.52129 0.78195 -0.52268 C 0.78091 -0.52407 0.7816 -0.52685 0.78056 -0.52824 C 0.775 -0.53565 0.7665 -0.53866 0.75973 -0.54305 C 0.75313 -0.54745 0.74705 -0.55393 0.74028 -0.55787 C 0.7257 -0.56643 0.70868 -0.5706 0.69306 -0.57268 C 0.67813 -0.57824 0.6632 -0.58472 0.64861 -0.5912 C 0.64028 -0.59491 0.63108 -0.60116 0.62223 -0.60231 C 0.61476 -0.60324 0.60747 -0.60347 0.6 -0.60417 C 0.59028 -0.60625 0.58039 -0.60833 0.57084 -0.61157 C 0.56806 -0.6125 0.56545 -0.61504 0.5625 -0.61528 C 0.54914 -0.61597 0.53559 -0.61643 0.52223 -0.61713 C 0.50243 -0.62592 0.46476 -0.61991 0.44584 -0.61898 C 0.43577 -0.61458 0.42535 -0.61042 0.41528 -0.60602 C 0.4125 -0.60486 0.40973 -0.60347 0.40695 -0.60231 C 0.40556 -0.60162 0.40278 -0.60046 0.40278 -0.60023 C 0.39827 -0.59444 0.3915 -0.59004 0.38889 -0.58194 C 0.38768 -0.57847 0.38698 -0.57454 0.38611 -0.57083 C 0.38559 -0.56898 0.38473 -0.56528 0.38473 -0.56504 C 0.38681 -0.55116 0.38611 -0.55162 0.39584 -0.54305 C 0.39584 -0.54282 0.40625 -0.53842 0.40834 -0.5375 C 0.40973 -0.5368 0.4125 -0.53565 0.4125 -0.53542 C 0.41736 -0.54004 0.41893 -0.54305 0.42084 -0.55046 C 0.41962 -0.56111 0.41528 -0.58495 0.40695 -0.5912 C 0.404 -0.59352 0.40052 -0.59375 0.39723 -0.59491 C 0.39358 -0.59629 0.38611 -0.59861 0.38611 -0.59838 C 0.37587 -0.59838 0.21129 -0.59745 0.1625 -0.59491 C 0.15382 -0.59444 0.14375 -0.58727 0.13473 -0.58565 C 0.12431 -0.58102 0.13716 -0.58518 0.12639 -0.5875 C 0.125 -0.58773 0.12361 -0.58611 0.12223 -0.58565 C 0.11997 -0.58495 0.11754 -0.58472 0.11528 -0.58379 C 0.09983 -0.57824 0.08473 -0.57014 0.06945 -0.56342 C 0.06268 -0.56042 0.05382 -0.55023 0.04584 -0.54676 C 0.04098 -0.54028 0.03594 -0.53704 0.03056 -0.53194 C 0.02309 -0.52477 0.0158 -0.51366 0.00695 -0.50972 C 0.00278 -0.50417 -0.00069 -0.50301 -0.00555 -0.49861 C -0.01354 -0.48264 -0.00295 -0.50139 -0.0125 -0.4912 C -0.01389 -0.48981 -0.01406 -0.48727 -0.01527 -0.48565 C -0.01649 -0.48403 -0.01805 -0.4831 -0.01944 -0.48194 C -0.02274 -0.47546 -0.02274 -0.47153 -0.02777 -0.46713 C -0.0302 -0.45741 -0.0283 -0.46319 -0.03472 -0.45046 C -0.03715 -0.4456 -0.03819 -0.43889 -0.04027 -0.43379 C -0.04375 -0.42546 -0.04774 -0.41829 -0.05277 -0.41157 C -0.05607 -0.39861 -0.05764 -0.38542 -0.06111 -0.37268 C -0.06267 -0.36713 -0.06389 -0.36157 -0.06527 -0.35602 C -0.0658 -0.35417 -0.06666 -0.35046 -0.06666 -0.35023 C -0.0658 -0.34143 -0.06302 -0.33148 -0.06527 -0.32268 C -0.06475 -0.31967 -0.06389 -0.31667 -0.06389 -0.31342 C -0.06389 -0.31157 -0.06527 -0.30972 -0.06527 -0.30787 C -0.06527 -0.30046 -0.05972 -0.29861 -0.05555 -0.29676 C -0.05104 -0.2875 -0.04809 -0.2787 -0.04444 -0.26898 C -0.04132 -0.26042 -0.04027 -0.25347 -0.03333 -0.25046 C -0.03246 -0.24676 -0.03211 -0.24259 -0.03055 -0.23935 C -0.02968 -0.2375 -0.02847 -0.23588 -0.02777 -0.23379 C -0.02361 -0.22129 -0.0217 -0.20648 -0.01944 -0.19305 C -0.01805 -0.18472 -0.01753 -0.18379 -0.01527 -0.17454 C -0.01475 -0.17268 -0.01389 -0.16898 -0.01389 -0.16875 C -0.01302 -0.14282 -0.01875 -0.12731 -0.00694 -0.11157 C -0.00034 -0.08495 -0.00312 -0.11319 -0.00139 -0.05417 C -0.00225 -0.05046 -0.00573 -0.04629 -0.00416 -0.04305 C 0.00122 -0.03241 0.00365 -0.01875 0.00556 -0.00602 C 0.00313 0.00394 0.00174 0.01505 -3.33333E-6 0.02546 C -0.00086 0.03033 -3.33333E-6 0.03658 -0.00277 0.04028 C -0.00416 0.04213 -0.00694 0.04213 -0.00833 0.04398 " pathEditMode="relative" rAng="0" ptsTypes="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-2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7037E-7 C 0.00277 0.00116 0.00555 0.00255 0.00833 0.00347 C 0.0111 0.00486 0.01388 0.00116 0.01666 3.7037E-7 C 0.02117 -0.00208 0.02603 -0.00185 0.03055 -0.0037 C 0.03801 -0.00671 0.04496 -0.01088 0.05138 -0.01667 C 0.05346 -0.0206 0.05659 -0.02361 0.05833 -0.02778 C 0.06162 -0.03542 0.06162 -0.04259 0.06527 -0.05 C 0.06805 -0.07245 0.06423 -0.12199 0.06388 -0.13148 C 0.06353 -0.13935 0.06215 -0.14398 0.05694 -0.1463 C 0.05017 -0.15533 0.04253 -0.15486 0.03333 -0.15741 C 0.02951 -0.15833 0.02221 -0.16111 0.02221 -0.16111 C 0.01527 -0.15995 0.00485 -0.15926 -0.0014 -0.1537 C -0.00417 -0.15116 -0.00973 -0.1463 -0.00973 -0.1463 C -0.01164 -0.14259 -0.01442 -0.13958 -0.01529 -0.13519 C -0.01581 -0.13264 -0.01581 -0.13009 -0.01667 -0.12778 C -0.02067 -0.11713 -0.02327 -0.11644 -0.0264 -0.1037 C -0.02796 -0.08982 -0.03091 -0.07778 -0.03473 -0.06482 C -0.03664 -0.05 -0.04029 -0.03658 -0.04306 -0.02222 C -0.04532 -0.01019 -0.04515 -0.00463 -0.0514 0.00347 C -0.05417 0.01505 -0.06233 0.03819 -0.06945 0.04444 C -0.07101 0.04861 -0.07154 0.05324 -0.07362 0.05741 C -0.07726 0.06435 -0.08299 0.07176 -0.08751 0.07778 C -0.08803 0.07963 -0.08785 0.08194 -0.0889 0.08333 C -0.09081 0.08588 -0.10747 0.09861 -0.10973 0.1 C -0.1191 0.10625 -0.13143 0.10509 -0.14029 0.11296 C -0.15209 0.12361 -0.16511 0.12755 -0.17917 0.12963 C -0.1941 0.13449 -0.23872 0.12778 -0.24167 0.12778 C -0.26025 0.12708 -0.27865 0.12662 -0.29723 0.12592 C -0.32501 0.12176 -0.35279 0.11481 -0.38056 0.11111 C -0.39862 0.10509 -0.41633 0.0993 -0.43473 0.0963 C -0.44688 0.09167 -0.45817 0.0875 -0.47084 0.08518 C -0.47865 0.08148 -0.48629 0.0794 -0.49445 0.07778 C -0.49584 0.07708 -0.49827 0.07778 -0.49862 0.07592 C -0.50018 0.06829 -0.49567 0.0581 -0.49167 0.0537 C -0.4882 0.04977 -0.47917 0.04606 -0.47917 0.04606 C -0.42449 0.04699 -0.36997 0.04699 -0.31529 0.04815 C -0.30973 0.04838 -0.30001 0.05741 -0.30001 0.05741 C -0.29723 0.07569 -0.29723 0.09213 -0.30001 0.11111 C -0.29897 0.12153 -0.29775 0.12893 -0.29584 0.13889 C -0.29688 0.15532 -0.29914 0.1662 -0.3014 0.18148 C -0.30435 0.20069 -0.3047 0.21967 -0.31806 0.23148 C -0.31893 0.23333 -0.31945 0.23588 -0.32084 0.23704 C -0.32171 0.2375 -0.33577 0.2456 -0.33751 0.2463 C -0.34619 0.24236 -0.354 0.24722 -0.36251 0.25 C -0.37258 0.25347 -0.38282 0.25555 -0.39306 0.25741 C -0.40192 0.26204 -0.40296 0.26319 -0.41251 0.26111 C -0.42119 0.25347 -0.43699 0.2463 -0.44723 0.24421 C -0.45001 0.24329 -0.45279 0.24167 -0.45556 0.24074 C -0.45921 0.23958 -0.46303 0.24028 -0.46667 0.23889 C -0.46824 0.23819 -0.46928 0.23588 -0.47084 0.23518 C -0.47449 0.2338 -0.47831 0.23403 -0.48195 0.23333 C -0.48924 0.22847 -0.49306 0.22755 -0.5014 0.22592 C -0.50747 0.22292 -0.50956 0.22315 -0.5139 0.21852 C -0.51546 0.2169 -0.5165 0.21435 -0.51806 0.21296 C -0.51928 0.2118 -0.52101 0.21204 -0.52223 0.21111 C -0.52518 0.2088 -0.53056 0.2037 -0.53056 0.2037 C -0.53404 0.18981 -0.529 0.20648 -0.53612 0.19444 C -0.53994 0.18796 -0.54254 0.18055 -0.54584 0.17407 C -0.54671 0.17222 -0.5481 0.1706 -0.54862 0.16852 C -0.55001 0.16296 -0.5514 0.15741 -0.55279 0.15185 C -0.55331 0.15 -0.55417 0.1463 -0.55417 0.1463 C -0.55261 0.12778 -0.55088 0.1118 -0.54306 0.0963 C -0.53994 0.09005 -0.53074 0.08542 -0.5264 0.08125 C -0.52501 0.08032 -0.52223 0.07778 -0.52223 0.07778 C -0.52136 0.07592 -0.5191 0.0743 -0.51945 0.07222 C -0.52084 0.06412 -0.52796 0.05602 -0.53334 0.0537 C -0.54046 0.04421 -0.5507 0.04352 -0.55834 0.03518 C -0.56181 0.03125 -0.56372 0.02407 -0.56806 0.02222 C -0.5724 0.02037 -0.57987 0.01342 -0.58473 0.01296 C -0.59497 0.0118 -0.60504 0.0118 -0.61529 0.01111 C -0.62466 0.00694 -0.63473 0.00231 -0.64445 3.7037E-7 C -0.65626 -0.00301 -0.66615 -0.00394 -0.6764 -0.01296 C -0.67935 -0.025 -0.68647 -0.03472 -0.69029 -0.0463 C -0.69775 -0.06852 -0.70261 -0.09167 -0.70834 -0.11482 C -0.71112 -0.12593 -0.7139 -0.13704 -0.71667 -0.14815 C -0.71824 -0.15417 -0.72362 -0.16482 -0.72362 -0.16482 C -0.72292 -0.20394 -0.7264 -0.22755 -0.72084 -0.25926 C -0.71928 -0.26875 -0.7172 -0.27778 -0.71529 -0.28704 C -0.7139 -0.29329 -0.71112 -0.30556 -0.71112 -0.30556 C -0.70886 -0.33658 -0.7106 -0.36505 -0.71667 -0.39445 C -0.71876 -0.40463 -0.72258 -0.41227 -0.72501 -0.42222 C -0.72588 -0.42593 -0.72692 -0.42963 -0.72779 -0.43333 C -0.72831 -0.43519 -0.72917 -0.43889 -0.72917 -0.43889 C -0.73074 -0.45718 -0.73456 -0.47685 -0.7389 -0.49445 C -0.74011 -0.50857 -0.74758 -0.54676 -0.73612 -0.55185 C -0.72605 -0.54838 -0.71546 -0.54838 -0.70556 -0.54445 C -0.68282 -0.53542 -0.66025 -0.52593 -0.63751 -0.51667 C -0.63213 -0.51435 -0.62397 -0.5132 -0.61945 -0.50926 C -0.61806 -0.5081 -0.61685 -0.50602 -0.61529 -0.50556 C -0.60886 -0.50347 -0.59584 -0.50185 -0.59584 -0.50185 C -0.58213 -0.49583 -0.57154 -0.49306 -0.55695 -0.49074 C -0.54463 -0.48519 -0.53369 -0.48218 -0.52084 -0.47963 C -0.51806 -0.47847 -0.51529 -0.47685 -0.51251 -0.47593 C -0.5106 -0.47523 -0.50886 -0.47477 -0.50695 -0.47408 C -0.50417 -0.47292 -0.49862 -0.47037 -0.49862 -0.47037 C -0.4915 -0.45602 -0.4941 -0.46343 -0.49029 -0.44815 C -0.48942 -0.44445 -0.48751 -0.43704 -0.48751 -0.43704 C -0.49445 -0.40926 -0.49428 -0.37824 -0.4889 -0.35 C -0.49185 -0.33033 -0.48942 -0.35232 -0.4889 -0.32778 C -0.48803 -0.28079 -0.48838 -0.23403 -0.48751 -0.18704 C -0.48733 -0.17616 -0.47744 -0.13287 -0.46945 -0.12593 C -0.45435 -0.1125 -0.43768 -0.09699 -0.42084 -0.08889 C -0.40279 -0.08009 -0.38334 -0.0831 -0.36529 -0.07431 C -0.34237 -0.0625 -0.31598 -0.05417 -0.29167 -0.05 C -0.2889 -0.04884 -0.28612 -0.04722 -0.28334 -0.0463 C -0.28022 -0.04537 -0.27674 -0.0456 -0.27362 -0.04445 C -0.26876 -0.04259 -0.25973 -0.03704 -0.25973 -0.03704 C -0.23386 -0.03773 -0.20782 -0.03773 -0.18195 -0.03889 C -0.17657 -0.03912 -0.17067 -0.04329 -0.16529 -0.04445 C -0.1566 -0.0463 -0.13907 -0.04745 -0.13195 -0.04815 C -0.11858 -0.05324 -0.10417 -0.05695 -0.09029 -0.05926 C -0.07188 -0.06736 -0.05313 -0.07338 -0.03473 -0.08148 C -0.029 -0.08403 -0.02379 -0.08866 -0.01806 -0.09074 C -0.01442 -0.09213 -0.00695 -0.09445 -0.00695 -0.09445 C -0.0047 -0.0963 -0.00244 -0.09838 -5.55556E-6 -0.1 C 0.00138 -0.10093 0.00294 -0.10093 0.00416 -0.10185 C 0.00711 -0.10394 0.01249 -0.10926 0.01249 -0.10926 C 0.01996 -0.12408 0.01024 -0.10625 0.01944 -0.11852 C 0.02117 -0.12083 0.02812 -0.13889 0.02916 -0.14074 C 0.03003 -0.14236 0.02985 -0.14468 0.03055 -0.1463 C 0.03211 -0.15023 0.0361 -0.15741 0.0361 -0.15741 C 0.03801 -0.16736 0.04062 -0.17732 0.04305 -0.18704 C 0.04392 -0.19074 0.04496 -0.19445 0.04583 -0.19815 C 0.04635 -0.2 0.04721 -0.2037 0.04721 -0.2037 C 0.04461 -0.25347 0.04721 -0.20833 0.04444 -0.24815 C 0.04374 -0.2581 0.04583 -0.26945 0.04166 -0.27778 C 0.03975 -0.28148 0.03072 -0.28449 0.02916 -0.28519 C 0.02326 -0.28773 0.0184 -0.29213 0.01388 -0.29815 " pathEditMode="relative" ptsTypes="fffffffffffffffffffffffffffffffffffffffffffffffffffffffffffffffffffffffffffffffff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4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GIA CẦM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181588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cầm: </a:t>
            </a:r>
            <a:r>
              <a:rPr lang="vi-VN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hai chân, thuộc nhóm động vật có cánh được con người chăn nuôi để lấy trứng, thịt hoặc lông vũ</a:t>
            </a:r>
            <a:r>
              <a:rPr lang="vi-VN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09" y="271666"/>
            <a:ext cx="2314811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5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0" y="1132671"/>
            <a:ext cx="4199955" cy="30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MẪU TỬ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tử: </a:t>
            </a:r>
            <a:r>
              <a:rPr lang="vi-VN" altLang="zh-C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mẹ con</a:t>
            </a:r>
            <a:endParaRPr lang="zh-CN" alt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09" y="299856"/>
            <a:ext cx="2560471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6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3" y="596463"/>
            <a:ext cx="4686313" cy="33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83074" y="351895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7"/>
              </a:lnSpc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LẠI LÝ THUYẾT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310829" y="2994563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NGẮN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874052" y="4430332"/>
            <a:ext cx="6544122" cy="2382595"/>
            <a:chOff x="3084810" y="-335112"/>
            <a:chExt cx="5809496" cy="5760000"/>
          </a:xfrm>
        </p:grpSpPr>
        <p:grpSp>
          <p:nvGrpSpPr>
            <p:cNvPr id="6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674633" y="2058160"/>
            <a:ext cx="1656782" cy="35571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2" y="2051467"/>
            <a:ext cx="444539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7" name="图片 10">
            <a:extLst>
              <a:ext uri="{FF2B5EF4-FFF2-40B4-BE49-F238E27FC236}">
                <a16:creationId xmlns=""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>
            <a:extLst>
              <a:ext uri="{FF2B5EF4-FFF2-40B4-BE49-F238E27FC236}">
                <a16:creationId xmlns="" xmlns:a16="http://schemas.microsoft.com/office/drawing/2014/main" id="{4D8635F7-366C-47DF-861C-A5E8C4919810}"/>
              </a:ext>
            </a:extLst>
          </p:cNvPr>
          <p:cNvSpPr txBox="1"/>
          <p:nvPr/>
        </p:nvSpPr>
        <p:spPr>
          <a:xfrm>
            <a:off x="918192" y="1530096"/>
            <a:ext cx="4076917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7471" y="3897266"/>
            <a:ext cx="3986726" cy="3824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65" grpId="1"/>
      <p:bldP spid="76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8" y="937250"/>
            <a:ext cx="24159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88329" y="1917774"/>
            <a:ext cx="1557782" cy="3211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1" y="2051467"/>
            <a:ext cx="53180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268EEEBA-B2D2-4D8E-B13C-E49A1915A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10695" y="778585"/>
            <a:ext cx="26337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2051467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759355" y="2051467"/>
            <a:ext cx="5913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67720" y="2497838"/>
            <a:ext cx="5401516" cy="5181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441736" y="126076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70041" y="969916"/>
            <a:ext cx="960594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Từ ghép 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chính </a:t>
            </a:r>
            <a:r>
              <a:rPr 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phụ:</a:t>
            </a:r>
            <a:endParaRPr lang="vi-VN" sz="2400" b="1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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khi tiếng chính đứng trước còn tiếng phụ đứng sau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1" i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ái 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(yêu nước)</a:t>
            </a:r>
          </a:p>
          <a:p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</a:t>
            </a:r>
            <a:r>
              <a:rPr lang="vi-VN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(yếu tố chính) / 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 b="1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(yếu tố phụ)</a:t>
            </a:r>
          </a:p>
          <a:p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đại diện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(thay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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vi-VN" sz="2400" b="1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(yếu tố chính) /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(yếu tố phụ)</a:t>
            </a:r>
          </a:p>
          <a:p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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Có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tiếng chính đứng sau còn tiếng phụ đứng trước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dụ: </a:t>
            </a:r>
          </a:p>
          <a:p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cường 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mạnh)</a:t>
            </a:r>
          </a:p>
          <a:p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</a:t>
            </a:r>
            <a:r>
              <a:rPr lang="vi-VN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(yếu tố chính) </a:t>
            </a:r>
            <a:r>
              <a:rPr lang="vi-VN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(yếu tố phụ)</a:t>
            </a:r>
          </a:p>
          <a:p>
            <a:r>
              <a:rPr 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*Từ ghép 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đẳng </a:t>
            </a:r>
            <a:r>
              <a:rPr 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lập:</a:t>
            </a:r>
          </a:p>
          <a:p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 :</a:t>
            </a:r>
          </a:p>
          <a:p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 </a:t>
            </a:r>
            <a:r>
              <a:rPr lang="vi-VN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</a:t>
            </a:r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nước; </a:t>
            </a:r>
            <a:r>
              <a:rPr lang="vi-VN" sz="24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vi-VN" sz="2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68476" y="3628864"/>
            <a:ext cx="4804620" cy="30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4832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45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23967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31872" y="818174"/>
            <a:ext cx="2511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91" y="1815563"/>
            <a:ext cx="5779693" cy="4233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7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67552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285883" y="1496878"/>
            <a:ext cx="6413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026" y="-64182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9F28B-0BCD-45E8-9F92-CB0C8C4943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755027" y="3946302"/>
            <a:ext cx="616334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SG" altLang="en-US" sz="2800" b="1" dirty="0" err="1" smtClean="0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SG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SG" altLang="en-US" sz="2800" b="1" dirty="0" err="1" smtClean="0">
                <a:solidFill>
                  <a:srgbClr val="0000FF"/>
                </a:solidFill>
                <a:cs typeface="Times New Roman" pitchFamily="18" charset="0"/>
              </a:rPr>
              <a:t>viên</a:t>
            </a:r>
            <a:r>
              <a:rPr lang="en-SG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:</a:t>
            </a:r>
            <a:r>
              <a:rPr lang="en-SG" altLang="en-US" sz="2800" b="1" dirty="0" smtClean="0">
                <a:solidFill>
                  <a:srgbClr val="FF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6"/>
                </a:solidFill>
              </a:rPr>
              <a:t>Huỳnh</a:t>
            </a:r>
            <a:r>
              <a:rPr lang="en-US" sz="2800" b="1" dirty="0">
                <a:solidFill>
                  <a:srgbClr val="0000F6"/>
                </a:solidFill>
              </a:rPr>
              <a:t> </a:t>
            </a:r>
            <a:r>
              <a:rPr lang="en-US" sz="2800" b="1" dirty="0" err="1">
                <a:solidFill>
                  <a:srgbClr val="0000F6"/>
                </a:solidFill>
              </a:rPr>
              <a:t>Ngọc</a:t>
            </a:r>
            <a:r>
              <a:rPr lang="en-US" sz="2800" b="1" dirty="0">
                <a:solidFill>
                  <a:srgbClr val="0000F6"/>
                </a:solidFill>
              </a:rPr>
              <a:t> </a:t>
            </a:r>
            <a:r>
              <a:rPr lang="en-US" sz="2800" b="1" dirty="0" err="1">
                <a:solidFill>
                  <a:srgbClr val="0000F6"/>
                </a:solidFill>
              </a:rPr>
              <a:t>Bích</a:t>
            </a:r>
            <a:r>
              <a:rPr lang="en-US" sz="2800" b="1" dirty="0">
                <a:solidFill>
                  <a:srgbClr val="0000F6"/>
                </a:solidFill>
              </a:rPr>
              <a:t> </a:t>
            </a:r>
            <a:r>
              <a:rPr lang="en-US" sz="2800" b="1" dirty="0" err="1">
                <a:solidFill>
                  <a:srgbClr val="0000F6"/>
                </a:solidFill>
              </a:rPr>
              <a:t>Phượng</a:t>
            </a:r>
            <a:endParaRPr lang="en-SG" altLang="en-US" sz="2800" b="1" dirty="0">
              <a:solidFill>
                <a:srgbClr val="FF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3053" y="427740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1152789" y="571251"/>
            <a:ext cx="96941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6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93" y="4855217"/>
            <a:ext cx="1247331" cy="1621087"/>
          </a:xfrm>
          <a:prstGeom prst="rect">
            <a:avLst/>
          </a:prstGeom>
        </p:spPr>
      </p:pic>
      <p:pic>
        <p:nvPicPr>
          <p:cNvPr id="67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0109" y="4963576"/>
            <a:ext cx="1247331" cy="1621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75571" y="812803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5103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94024"/>
              </p:ext>
            </p:extLst>
          </p:nvPr>
        </p:nvGraphicFramePr>
        <p:xfrm>
          <a:off x="1906073" y="1656268"/>
          <a:ext cx="9343144" cy="5039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316"/>
                <a:gridCol w="2432054"/>
                <a:gridCol w="4762774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144829" y="215420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81835" y="781271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1261451"/>
            <a:ext cx="4426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3 PHÚT</a:t>
            </a:r>
            <a:endParaRPr lang="en-US" sz="4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96748"/>
              </p:ext>
            </p:extLst>
          </p:nvPr>
        </p:nvGraphicFramePr>
        <p:xfrm>
          <a:off x="2517912" y="2283995"/>
          <a:ext cx="7409997" cy="4406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818"/>
                <a:gridCol w="1928849"/>
                <a:gridCol w="3777330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16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84522" y="734477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682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98596"/>
              </p:ext>
            </p:extLst>
          </p:nvPr>
        </p:nvGraphicFramePr>
        <p:xfrm>
          <a:off x="1387528" y="1656268"/>
          <a:ext cx="9861689" cy="4562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548"/>
                <a:gridCol w="2567033"/>
                <a:gridCol w="5027108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04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261842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1-c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26506" y="315213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2-f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42649" y="3717577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3-d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66261" y="4234544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4-b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66261" y="472474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5-e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42649" y="5299339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6-a</a:t>
            </a:r>
            <a:endParaRPr lang="en-US" sz="2400" dirty="0">
              <a:solidFill>
                <a:srgbClr val="FFFFFF"/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641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29" grpId="1"/>
      <p:bldP spid="30" grpId="0"/>
      <p:bldP spid="3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5008728" y="676190"/>
            <a:ext cx="5169595" cy="314841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84522" y="778585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98187"/>
              </p:ext>
            </p:extLst>
          </p:nvPr>
        </p:nvGraphicFramePr>
        <p:xfrm>
          <a:off x="2588654" y="3200338"/>
          <a:ext cx="6555346" cy="3450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142"/>
                <a:gridCol w="3168507"/>
                <a:gridCol w="2670697"/>
              </a:tblGrid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61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F388459F-A229-4AE3-90F9-214F6625C0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33" y="1553463"/>
            <a:ext cx="2425052" cy="460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778585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328576" y="1923568"/>
            <a:ext cx="4079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1325" y="2696691"/>
            <a:ext cx="773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3CB44DB-F1D3-C24B-BDE6-CFF3775A5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45"/>
          <a:stretch/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886" y="453921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1" y="1920614"/>
            <a:ext cx="2857503" cy="385350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3" y="189207"/>
            <a:ext cx="7560809" cy="933588"/>
          </a:xfrm>
          <a:prstGeom prst="rect">
            <a:avLst/>
          </a:prstGeom>
        </p:spPr>
      </p:pic>
      <p:pic>
        <p:nvPicPr>
          <p:cNvPr id="67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99" y="1919240"/>
            <a:ext cx="2945745" cy="385488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68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8478" y="1920615"/>
            <a:ext cx="3049696" cy="3853506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69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6124" y="1919240"/>
            <a:ext cx="2500830" cy="3854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0" name="Rectangle 69"/>
          <p:cNvSpPr/>
          <p:nvPr/>
        </p:nvSpPr>
        <p:spPr>
          <a:xfrm>
            <a:off x="427165" y="3285557"/>
            <a:ext cx="1912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1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0554" y="3287145"/>
            <a:ext cx="241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 </a:t>
            </a: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(tai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82317" y="2982978"/>
            <a:ext cx="2466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ĐỘI 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3272100" y="1195805"/>
            <a:ext cx="4252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892418" y="2920893"/>
            <a:ext cx="2089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ĐỘI 4</a:t>
            </a:r>
          </a:p>
          <a:p>
            <a:pPr algn="ctr"/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0" grpId="0"/>
      <p:bldP spid="71" grpId="0"/>
      <p:bldP spid="72" grpId="0"/>
      <p:bldP spid="73" grpId="0"/>
      <p:bldP spid="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973483" y="5181601"/>
            <a:ext cx="749733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6600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9900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4000">
                <a:solidFill>
                  <a:srgbClr val="0000FF"/>
                </a:solidFill>
                <a:latin typeface="VNI-Times" pitchFamily="2" charset="0"/>
              </a:rPr>
              <a:t>Phaàn thöôûng cuûa baïn laø ñieåm 9! Xin chuùc möøng!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711200" y="3078163"/>
            <a:ext cx="2133600" cy="16764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spcBef>
                <a:spcPct val="0"/>
              </a:spcBef>
            </a:pPr>
            <a:r>
              <a:rPr lang="en-US" sz="5400">
                <a:solidFill>
                  <a:schemeClr val="tx1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572000" y="2982913"/>
            <a:ext cx="2133600" cy="1676400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spcBef>
                <a:spcPct val="0"/>
              </a:spcBef>
            </a:pPr>
            <a:r>
              <a:rPr lang="en-US" sz="5400">
                <a:solidFill>
                  <a:schemeClr val="tx1"/>
                </a:solidFill>
                <a:latin typeface=".VnBodoni" pitchFamily="34" charset="0"/>
              </a:rPr>
              <a:t>2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8737600" y="2978150"/>
            <a:ext cx="2133600" cy="1676400"/>
          </a:xfrm>
          <a:prstGeom prst="rect">
            <a:avLst/>
          </a:prstGeom>
          <a:solidFill>
            <a:srgbClr val="00FF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spcBef>
                <a:spcPct val="0"/>
              </a:spcBef>
            </a:pPr>
            <a:r>
              <a:rPr lang="en-US" sz="5400">
                <a:solidFill>
                  <a:schemeClr val="tx1"/>
                </a:solidFill>
                <a:latin typeface=".VnBodoni" pitchFamily="34" charset="0"/>
              </a:rPr>
              <a:t>3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06400" y="3112800"/>
            <a:ext cx="1148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9900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9pPr>
          </a:lstStyle>
          <a:p>
            <a:r>
              <a:rPr lang="vi-VN" sz="5400">
                <a:latin typeface="Times New Roman" pitchFamily="18" charset="0"/>
                <a:cs typeface="Times New Roman" pitchFamily="18" charset="0"/>
              </a:rPr>
              <a:t>Phần thưởng là một gói kẹo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686050" y="4498069"/>
            <a:ext cx="88582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9900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9pPr>
          </a:lstStyle>
          <a:p>
            <a:pPr algn="ctr"/>
            <a:r>
              <a:rPr lang="vi-VN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ưởng là một tràng pháo tay</a:t>
            </a:r>
            <a:endParaRPr lang="vi-VN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844800" y="304800"/>
            <a:ext cx="9347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sz="6600" b="0">
                <a:solidFill>
                  <a:srgbClr val="993300"/>
                </a:solidFill>
                <a:latin typeface=".VnAristote" pitchFamily="34" charset="0"/>
              </a:rPr>
              <a:t>Quµ tÆng may m¾n</a:t>
            </a:r>
          </a:p>
        </p:txBody>
      </p:sp>
      <p:pic>
        <p:nvPicPr>
          <p:cNvPr id="68617" name="Picture 9" descr="santwav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295401"/>
            <a:ext cx="34544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0017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52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87  E" pathEditMode="relative" ptsTypes="">
                                      <p:cBhvr>
                                        <p:cTn id="73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1 -0.03519 C -0.11007 0.09838 -0.08958 0.23217 -0.12691 0.29282 C -0.16424 0.35393 -0.2592 0.34213 -0.35417 0.33032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8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1.48148E-6 C -0.01736 0.06644 0.00312 0.13681 -0.00938 0.2044 C -0.00608 0.24445 -0.01059 0.27083 -0.01511 0.31227 C -0.01545 0.31528 -0.02066 0.31458 -0.02361 0.31505 C -0.03785 0.31667 -0.05209 0.31713 -0.06632 0.31829 C -0.0882 0.32292 -0.10973 0.32639 -0.13195 0.33009 C -0.17674 0.34653 -0.13334 0.33171 -0.25452 0.33611 C -0.29966 0.33773 -0.34358 0.34468 -0.38854 0.34838 C -0.41493 0.3456 -0.43976 0.35 -0.46563 0.34537 C -0.50087 0.34676 -0.5941 0.34097 -0.63091 0.35463 C -0.67188 0.35116 -0.65556 0.35139 -0.67917 0.35139 " pathEditMode="relative" rAng="0" ptsTypes="ffffffffffA">
                                      <p:cBhvr>
                                        <p:cTn id="105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15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3"/>
                  </p:tgtEl>
                </p:cond>
              </p:nextCondLst>
            </p:seq>
          </p:childTnLst>
        </p:cTn>
      </p:par>
    </p:tnLst>
    <p:bldLst>
      <p:bldP spid="68610" grpId="0"/>
      <p:bldP spid="68611" grpId="0" animBg="1"/>
      <p:bldP spid="68611" grpId="1" animBg="1"/>
      <p:bldP spid="68611" grpId="2" animBg="1"/>
      <p:bldP spid="68612" grpId="0" animBg="1"/>
      <p:bldP spid="68612" grpId="1" animBg="1"/>
      <p:bldP spid="68612" grpId="2" animBg="1"/>
      <p:bldP spid="68613" grpId="0" animBg="1"/>
      <p:bldP spid="68613" grpId="1" animBg="1"/>
      <p:bldP spid="68613" grpId="2" animBg="1"/>
      <p:bldP spid="68614" grpId="0" build="allAtOnce"/>
      <p:bldP spid="68615" grpId="0" build="allAtOnce"/>
      <p:bldP spid="686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896" y="6050454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417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719901"/>
              </p:ext>
            </p:extLst>
          </p:nvPr>
        </p:nvGraphicFramePr>
        <p:xfrm>
          <a:off x="1249252" y="80898"/>
          <a:ext cx="9487774" cy="6214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29"/>
                <a:gridCol w="2183406"/>
                <a:gridCol w="6673339"/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</a:tr>
              <a:tr h="116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</a:tr>
              <a:tr h="947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88" y="1486963"/>
            <a:ext cx="5219660" cy="3877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79B0B47-A4CA-0247-A0F4-8232D934A881}"/>
              </a:ext>
            </a:extLst>
          </p:cNvPr>
          <p:cNvSpPr/>
          <p:nvPr/>
        </p:nvSpPr>
        <p:spPr>
          <a:xfrm>
            <a:off x="5606198" y="2102199"/>
            <a:ext cx="41369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văn bản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9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302517" y="2032127"/>
            <a:ext cx="493260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2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52832" y="784299"/>
            <a:ext cx="215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435" y="2871151"/>
            <a:ext cx="3743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07651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38420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24889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1343" y="2144913"/>
            <a:ext cx="7355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575244" y="307166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01851" y="4176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>
            <a:extLst>
              <a:ext uri="{FF2B5EF4-FFF2-40B4-BE49-F238E27FC236}">
                <a16:creationId xmlns:a16="http://schemas.microsoft.com/office/drawing/2014/main" xmlns="" id="{E012916A-7757-4146-A620-0CECC1D4D693}"/>
              </a:ext>
            </a:extLst>
          </p:cNvPr>
          <p:cNvSpPr txBox="1"/>
          <p:nvPr/>
        </p:nvSpPr>
        <p:spPr>
          <a:xfrm>
            <a:off x="2575146" y="517766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37"/>
          <a:stretch/>
        </p:blipFill>
        <p:spPr>
          <a:xfrm rot="5400000">
            <a:off x="4989540" y="695631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638173" y="2066435"/>
            <a:ext cx="3480919" cy="156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b="1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5823275" y="4440476"/>
            <a:ext cx="349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dụng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kiến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thức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yếu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tố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Việt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hiểu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viết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văn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2189277"/>
            <a:ext cx="2822035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6" y="775626"/>
            <a:ext cx="2169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2574" y="2314302"/>
            <a:ext cx="91513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”.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An, “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minh” –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74" y="125262"/>
            <a:ext cx="2629643" cy="234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523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00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Nếu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ý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 từ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"tôn vinh"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vị trí này là hợp lí bởi từ mang ý nghĩa được tôn lên vị trí cao vì có năng lực đặc biệt, sẽ khẳng định được trí tuệ dân gian mạnh hơn từ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"khen ngợi".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95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239164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1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NGẮN</a:t>
            </a:r>
            <a:endParaRPr lang="zh-CN" altLang="en-US" b="1" dirty="0">
              <a:solidFill>
                <a:srgbClr val="00B05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45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>
            <a:extLst>
              <a:ext uri="{FF2B5EF4-FFF2-40B4-BE49-F238E27FC236}">
                <a16:creationId xmlns=""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87F973C8-E185-40EC-A156-7E91A3AE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68593D0-3B55-4329-8C3F-78CAEB428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="" xmlns:a16="http://schemas.microsoft.com/office/drawing/2014/main" id="{11EE2821-048F-4D7A-A6C8-4E79739CF264}"/>
              </a:ext>
            </a:extLst>
          </p:cNvPr>
          <p:cNvSpPr txBox="1"/>
          <p:nvPr/>
        </p:nvSpPr>
        <p:spPr bwMode="auto">
          <a:xfrm>
            <a:off x="5683594" y="3167822"/>
            <a:ext cx="4903514" cy="2062075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3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335D1D-C368-4924-BB92-D5382A21E361}"/>
              </a:ext>
            </a:extLst>
          </p:cNvPr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>
            <a:extLst>
              <a:ext uri="{FF2B5EF4-FFF2-40B4-BE49-F238E27FC236}">
                <a16:creationId xmlns:a16="http://schemas.microsoft.com/office/drawing/2014/main" xmlns="" id="{B9034A56-D00A-4D4D-A3CA-21C6836732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>
            <a:extLst>
              <a:ext uri="{FF2B5EF4-FFF2-40B4-BE49-F238E27FC236}">
                <a16:creationId xmlns:a16="http://schemas.microsoft.com/office/drawing/2014/main" xmlns="" id="{35E13210-AF6C-46F9-ACEE-0F84D94E6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>
            <a:extLst>
              <a:ext uri="{FF2B5EF4-FFF2-40B4-BE49-F238E27FC236}">
                <a16:creationId xmlns:a16="http://schemas.microsoft.com/office/drawing/2014/main" xmlns="" id="{6D3E16E1-2418-4085-8D4F-18FAC63083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>
            <a:extLst>
              <a:ext uri="{FF2B5EF4-FFF2-40B4-BE49-F238E27FC236}">
                <a16:creationId xmlns:a16="http://schemas.microsoft.com/office/drawing/2014/main" xmlns="" id="{2A0FE3CF-60FC-47CD-B92C-0D6A664C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>
            <a:extLst>
              <a:ext uri="{FF2B5EF4-FFF2-40B4-BE49-F238E27FC236}">
                <a16:creationId xmlns:a16="http://schemas.microsoft.com/office/drawing/2014/main" xmlns="" id="{0F67E6EB-CF98-4BDE-8475-622AF4DA41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>
            <a:extLst>
              <a:ext uri="{FF2B5EF4-FFF2-40B4-BE49-F238E27FC236}">
                <a16:creationId xmlns:a16="http://schemas.microsoft.com/office/drawing/2014/main" xmlns="" id="{6F227415-2A15-46CB-937A-EA862297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A8CBB6-4D52-4828-952C-96FAA3F0CA27}"/>
              </a:ext>
            </a:extLst>
          </p:cNvPr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dung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1992344" y="2103030"/>
            <a:ext cx="905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vi-VN" b="1" dirty="0"/>
              <a:t> </a:t>
            </a:r>
            <a:r>
              <a:rPr lang="vi-VN" b="1" dirty="0" smtClean="0"/>
              <a:t>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952" y="2752657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2030817" y="1951487"/>
            <a:ext cx="9050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2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673" y="2752657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 Minh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CBF5201A-74CD-44D5-808E-264DDCE4C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0" y="2031680"/>
            <a:ext cx="3521146" cy="3565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- Ôn lại kiến thức về từ Hán Việt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- Hoàn thành và xem lại các bài tập.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70" y="206093"/>
            <a:ext cx="1052482" cy="889499"/>
          </a:xfrm>
          <a:prstGeom prst="rect">
            <a:avLst/>
          </a:prstGeom>
        </p:spPr>
      </p:pic>
      <p:pic>
        <p:nvPicPr>
          <p:cNvPr id="13" name="Picture 12" descr="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90" y="204288"/>
            <a:ext cx="1064548" cy="103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9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 noChangeArrowheads="1"/>
          </p:cNvSpPr>
          <p:nvPr>
            <p:ph type="title"/>
          </p:nvPr>
        </p:nvSpPr>
        <p:spPr>
          <a:xfrm>
            <a:off x="1153585" y="927101"/>
            <a:ext cx="8460316" cy="709613"/>
          </a:xfrm>
        </p:spPr>
        <p:txBody>
          <a:bodyPr/>
          <a:lstStyle/>
          <a:p>
            <a:endParaRPr lang="vi-VN" altLang="vi-VN" smtClean="0"/>
          </a:p>
        </p:txBody>
      </p:sp>
      <p:pic>
        <p:nvPicPr>
          <p:cNvPr id="35843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0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7338252" y="425192"/>
            <a:ext cx="370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>
            <a:extLst>
              <a:ext uri="{FF2B5EF4-FFF2-40B4-BE49-F238E27FC236}">
                <a16:creationId xmlns="" xmlns:a16="http://schemas.microsoft.com/office/drawing/2014/main" id="{BC886948-C1B0-E54D-AF08-BE197CE1F6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383" y="1971531"/>
            <a:ext cx="3307161" cy="2883686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41" y="1866997"/>
            <a:ext cx="3086766" cy="3284552"/>
          </a:xfrm>
          <a:prstGeom prst="rect">
            <a:avLst/>
          </a:prstGeom>
        </p:spPr>
      </p:pic>
      <p:sp>
        <p:nvSpPr>
          <p:cNvPr id="3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2105132" y="438558"/>
            <a:ext cx="370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2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EF7EAAA-A176-944C-A269-62053E092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44" y="610304"/>
            <a:ext cx="5057254" cy="309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组合 2"/>
          <p:cNvGrpSpPr/>
          <p:nvPr/>
        </p:nvGrpSpPr>
        <p:grpSpPr>
          <a:xfrm>
            <a:off x="6128375" y="1872701"/>
            <a:ext cx="5454623" cy="986360"/>
            <a:chOff x="6527455" y="1858403"/>
            <a:chExt cx="5086267" cy="986360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2041852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</a:t>
              </a: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UỐC HỘI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585748" y="4027056"/>
            <a:ext cx="5123806" cy="120032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hội: cơ quan lập pháp tối cao của một nước, do nhân dân trong nước bầu ra.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7324209" y="246243"/>
            <a:ext cx="2447587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1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18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8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39" y="1427950"/>
            <a:ext cx="7275601" cy="34639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651379" y="1821110"/>
            <a:ext cx="6018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………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Bussan,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àn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uốc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5" y="864358"/>
            <a:ext cx="3500042" cy="27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6" y="3786389"/>
            <a:ext cx="3500042" cy="27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416676" y="2441631"/>
            <a:ext cx="2088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phu</a:t>
            </a:r>
            <a:r>
              <a:rPr lang="en-US" sz="2800" b="1" u="sng" noProof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endParaRPr kumimoji="0" lang="en-US" sz="2800" b="1" u="sng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3421935" y="474028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PHU NHÂN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221428" y="230436"/>
            <a:ext cx="2283913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BẠCH MÃ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7" y="2860484"/>
            <a:ext cx="5995369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mã: con ngựa màu trắng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CB0A8F-EE0D-B847-8446-4B324E63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6" b="91781" l="6452" r="96774">
                        <a14:foregroundMark x1="8700" y1="30822" x2="9677" y2="45401"/>
                        <a14:foregroundMark x1="7918" y1="48141" x2="9677" y2="45010"/>
                        <a14:foregroundMark x1="15640" y1="20939" x2="9873" y2="27593"/>
                        <a14:foregroundMark x1="9873" y1="27593" x2="10948" y2="23679"/>
                        <a14:foregroundMark x1="8700" y1="24266" x2="7527" y2="31409"/>
                        <a14:foregroundMark x1="7527" y1="31409" x2="8504" y2="32192"/>
                        <a14:foregroundMark x1="24829" y1="21526" x2="32649" y2="24658"/>
                        <a14:foregroundMark x1="32649" y1="24658" x2="36755" y2="31018"/>
                        <a14:foregroundMark x1="25220" y1="18297" x2="30596" y2="21526"/>
                        <a14:foregroundMark x1="13294" y1="19276" x2="8700" y2="26810"/>
                        <a14:foregroundMark x1="8700" y1="26810" x2="6940" y2="41096"/>
                        <a14:foregroundMark x1="6940" y1="41096" x2="9482" y2="48728"/>
                        <a14:foregroundMark x1="13881" y1="17515" x2="8309" y2="22016"/>
                        <a14:foregroundMark x1="8309" y1="22016" x2="6549" y2="44716"/>
                        <a14:foregroundMark x1="6549" y1="44716" x2="10557" y2="50881"/>
                        <a14:foregroundMark x1="10557" y1="50881" x2="10655" y2="50978"/>
                        <a14:foregroundMark x1="30010" y1="90705" x2="39883" y2="90900"/>
                        <a14:foregroundMark x1="39883" y1="90900" x2="48680" y2="90802"/>
                        <a14:foregroundMark x1="48680" y1="90802" x2="58456" y2="91781"/>
                        <a14:foregroundMark x1="58456" y1="91781" x2="65005" y2="90705"/>
                        <a14:foregroundMark x1="41935" y1="8121" x2="49756" y2="10274"/>
                        <a14:foregroundMark x1="49756" y1="10274" x2="51808" y2="6556"/>
                        <a14:foregroundMark x1="83284" y1="86008" x2="90714" y2="85323"/>
                        <a14:foregroundMark x1="90714" y1="85323" x2="94037" y2="86986"/>
                        <a14:foregroundMark x1="91202" y1="85616" x2="96774" y2="86008"/>
                        <a14:foregroundMark x1="68719" y1="44227" x2="75367" y2="48043"/>
                        <a14:foregroundMark x1="75367" y1="48043" x2="78690" y2="51761"/>
                        <a14:foregroundMark x1="70968" y1="43542" x2="77419" y2="47652"/>
                        <a14:foregroundMark x1="77419" y1="47652" x2="79863" y2="51957"/>
                        <a14:foregroundMark x1="73314" y1="44814" x2="71554" y2="45010"/>
                        <a14:foregroundMark x1="71359" y1="44423" x2="73705" y2="43933"/>
                        <a14:foregroundMark x1="83675" y1="75245" x2="79374" y2="52153"/>
                        <a14:foregroundMark x1="79374" y1="52153" x2="70186" y2="42759"/>
                        <a14:foregroundMark x1="73900" y1="45597" x2="80059" y2="51761"/>
                        <a14:foregroundMark x1="80059" y1="51761" x2="83480" y2="57828"/>
                        <a14:foregroundMark x1="83480" y1="57828" x2="83480" y2="58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37" y="-61878"/>
            <a:ext cx="5408665" cy="4714689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241156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3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9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QUỐC KÌ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kì: Cờ Tổ quốc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09" y="271666"/>
            <a:ext cx="2560471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4</a:t>
            </a:r>
            <a:endParaRPr lang="zh-CN" altLang="en-US" sz="5400" b="1" u="sng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761DA18-DF99-D24C-B046-C6A8DE04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/>
          <a:stretch/>
        </p:blipFill>
        <p:spPr>
          <a:xfrm>
            <a:off x="430947" y="1108090"/>
            <a:ext cx="4822901" cy="29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6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2072</Words>
  <Application>Microsoft Office PowerPoint</Application>
  <PresentationFormat>Custom</PresentationFormat>
  <Paragraphs>299</Paragraphs>
  <Slides>40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A</cp:lastModifiedBy>
  <cp:revision>236</cp:revision>
  <dcterms:created xsi:type="dcterms:W3CDTF">2021-11-30T14:57:08Z</dcterms:created>
  <dcterms:modified xsi:type="dcterms:W3CDTF">2022-10-14T13:33:29Z</dcterms:modified>
</cp:coreProperties>
</file>